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2/27/2022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fi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fif"/><Relationship Id="rId4" Type="http://schemas.openxmlformats.org/officeDocument/2006/relationships/image" Target="../media/image7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89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03466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Algerian" panose="04020705040A02060702" pitchFamily="82" charset="0"/>
              </a:rPr>
              <a:t>Smart DOOR LOCK System</a:t>
            </a:r>
            <a:endParaRPr lang="en-US" sz="6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1" y="10"/>
            <a:ext cx="6569596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867" y="618518"/>
            <a:ext cx="3967544" cy="102613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Features</a:t>
            </a:r>
            <a:endParaRPr lang="en-US" sz="32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0096" y="1658938"/>
            <a:ext cx="4931161" cy="495141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Can be locked &amp; unlocked manually as well as using mobile phone remotely.</a:t>
            </a:r>
          </a:p>
          <a:p>
            <a:pPr algn="just">
              <a:lnSpc>
                <a:spcPct val="11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User can be monitor the recent activity (Date, Time and State).</a:t>
            </a:r>
          </a:p>
          <a:p>
            <a:pPr algn="just">
              <a:lnSpc>
                <a:spcPct val="11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User can change the door password remotely.</a:t>
            </a:r>
          </a:p>
          <a:p>
            <a:pPr algn="just">
              <a:lnSpc>
                <a:spcPct val="11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To use mobile application user has to create user account using mobile number.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4" y="857204"/>
            <a:ext cx="5370195" cy="51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Apparatus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3025638" cy="294953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esp8266 board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Solenoid Door </a:t>
            </a:r>
            <a:r>
              <a:rPr lang="en-US" b="1" dirty="0" smtClean="0">
                <a:solidFill>
                  <a:schemeClr val="bg1"/>
                </a:solidFill>
              </a:rPr>
              <a:t>Lock</a:t>
            </a:r>
          </a:p>
          <a:p>
            <a:r>
              <a:rPr lang="en-US" b="1" dirty="0">
                <a:solidFill>
                  <a:schemeClr val="bg1"/>
                </a:solidFill>
              </a:rPr>
              <a:t>Relay </a:t>
            </a:r>
            <a:r>
              <a:rPr lang="en-US" b="1" dirty="0" smtClean="0">
                <a:solidFill>
                  <a:schemeClr val="bg1"/>
                </a:solidFill>
              </a:rPr>
              <a:t>Module</a:t>
            </a:r>
          </a:p>
          <a:p>
            <a:r>
              <a:rPr lang="en-US" b="1" dirty="0">
                <a:solidFill>
                  <a:schemeClr val="bg1"/>
                </a:solidFill>
              </a:rPr>
              <a:t>4x4 Keypad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Power pack</a:t>
            </a:r>
          </a:p>
          <a:p>
            <a:r>
              <a:rPr lang="en-US" b="1" dirty="0">
                <a:solidFill>
                  <a:schemeClr val="bg1"/>
                </a:solidFill>
              </a:rPr>
              <a:t>Wires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21" y="1285874"/>
            <a:ext cx="3220543" cy="2212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549" y="3580561"/>
            <a:ext cx="2650987" cy="2650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06" y="3580561"/>
            <a:ext cx="3245058" cy="2669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549" y="1316624"/>
            <a:ext cx="2650987" cy="218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8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Mobile App Layouts</a:t>
            </a:r>
            <a:endParaRPr lang="en-US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19" y="1752494"/>
            <a:ext cx="2802434" cy="45357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752494"/>
            <a:ext cx="2716939" cy="453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20" y="1752494"/>
            <a:ext cx="2692891" cy="45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6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80" y="674311"/>
            <a:ext cx="3304766" cy="5317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49" y="674311"/>
            <a:ext cx="3287621" cy="53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4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20734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Firebase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739252"/>
            <a:ext cx="9474926" cy="48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3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84" y="265821"/>
            <a:ext cx="9905998" cy="79227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MQtt websocket client</a:t>
            </a:r>
            <a:endParaRPr lang="en-US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4" y="1058092"/>
            <a:ext cx="10510656" cy="56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87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75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Agency FB</vt:lpstr>
      <vt:lpstr>Algerian</vt:lpstr>
      <vt:lpstr>Arial</vt:lpstr>
      <vt:lpstr>Calibri</vt:lpstr>
      <vt:lpstr>Trebuchet MS</vt:lpstr>
      <vt:lpstr>Tw Cen MT</vt:lpstr>
      <vt:lpstr>Circuit</vt:lpstr>
      <vt:lpstr>Smart DOOR LOCK System</vt:lpstr>
      <vt:lpstr>Features</vt:lpstr>
      <vt:lpstr>Apparatus</vt:lpstr>
      <vt:lpstr>Mobile App Layouts</vt:lpstr>
      <vt:lpstr>PowerPoint Presentation</vt:lpstr>
      <vt:lpstr>Firebase  </vt:lpstr>
      <vt:lpstr>MQtt websocket 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2022-02-27T07:23:59Z</dcterms:created>
  <dcterms:modified xsi:type="dcterms:W3CDTF">2022-02-27T19:46:46Z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